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1" d="100"/>
          <a:sy n="151" d="100"/>
        </p:scale>
        <p:origin x="65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478A20D-54B9-415A-8342-643378CABFE2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96174DEB-9B3B-4376-B8D5-2535916B49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56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A20D-54B9-415A-8342-643378CABFE2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4DEB-9B3B-4376-B8D5-2535916B49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3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A20D-54B9-415A-8342-643378CABFE2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4DEB-9B3B-4376-B8D5-2535916B49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522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A20D-54B9-415A-8342-643378CABFE2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4DEB-9B3B-4376-B8D5-2535916B49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273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A20D-54B9-415A-8342-643378CABFE2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4DEB-9B3B-4376-B8D5-2535916B49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33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A20D-54B9-415A-8342-643378CABFE2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4DEB-9B3B-4376-B8D5-2535916B49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328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A20D-54B9-415A-8342-643378CABFE2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4DEB-9B3B-4376-B8D5-2535916B49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592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A20D-54B9-415A-8342-643378CABFE2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4DEB-9B3B-4376-B8D5-2535916B49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4260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A20D-54B9-415A-8342-643378CABFE2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4DEB-9B3B-4376-B8D5-2535916B49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896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A20D-54B9-415A-8342-643378CABFE2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4DEB-9B3B-4376-B8D5-2535916B49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039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A20D-54B9-415A-8342-643378CABFE2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4DEB-9B3B-4376-B8D5-2535916B49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823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A20D-54B9-415A-8342-643378CABFE2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4DEB-9B3B-4376-B8D5-2535916B49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784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A20D-54B9-415A-8342-643378CABFE2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4DEB-9B3B-4376-B8D5-2535916B49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260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A20D-54B9-415A-8342-643378CABFE2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4DEB-9B3B-4376-B8D5-2535916B49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39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A20D-54B9-415A-8342-643378CABFE2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4DEB-9B3B-4376-B8D5-2535916B49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770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A20D-54B9-415A-8342-643378CABFE2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4DEB-9B3B-4376-B8D5-2535916B49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092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A20D-54B9-415A-8342-643378CABFE2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4DEB-9B3B-4376-B8D5-2535916B49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911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478A20D-54B9-415A-8342-643378CABFE2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6174DEB-9B3B-4376-B8D5-2535916B49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93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A782DB9-FD43-DEBD-A009-FF193A8CEB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02855" y="1100730"/>
            <a:ext cx="5277595" cy="86142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ПАМЯТКА </a:t>
            </a: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Прокуратуры Пригородного района 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C14E428-4A1B-AB08-1F3D-E5D6F6802D5A}"/>
              </a:ext>
            </a:extLst>
          </p:cNvPr>
          <p:cNvSpPr/>
          <p:nvPr/>
        </p:nvSpPr>
        <p:spPr>
          <a:xfrm>
            <a:off x="3124200" y="2168142"/>
            <a:ext cx="5943600" cy="97155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8" descr="Picture background">
            <a:extLst>
              <a:ext uri="{FF2B5EF4-FFF2-40B4-BE49-F238E27FC236}">
                <a16:creationId xmlns:a16="http://schemas.microsoft.com/office/drawing/2014/main" id="{CDE2AF3E-4E2C-1698-BD28-8FC84344E0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738" y="653161"/>
            <a:ext cx="1230813" cy="1308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ACB20D-1C16-87BE-791D-91C982F20126}"/>
              </a:ext>
            </a:extLst>
          </p:cNvPr>
          <p:cNvSpPr txBox="1"/>
          <p:nvPr/>
        </p:nvSpPr>
        <p:spPr>
          <a:xfrm>
            <a:off x="3746500" y="2296659"/>
            <a:ext cx="557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Одна взятка два преступника! </a:t>
            </a:r>
          </a:p>
        </p:txBody>
      </p:sp>
      <p:sp>
        <p:nvSpPr>
          <p:cNvPr id="12" name="Блок-схема: ссылка на другую страницу 11">
            <a:extLst>
              <a:ext uri="{FF2B5EF4-FFF2-40B4-BE49-F238E27FC236}">
                <a16:creationId xmlns:a16="http://schemas.microsoft.com/office/drawing/2014/main" id="{B0F3CDCF-814B-0AC1-893C-457248FDA2DA}"/>
              </a:ext>
            </a:extLst>
          </p:cNvPr>
          <p:cNvSpPr/>
          <p:nvPr/>
        </p:nvSpPr>
        <p:spPr>
          <a:xfrm>
            <a:off x="3124200" y="4204082"/>
            <a:ext cx="2667000" cy="1911363"/>
          </a:xfrm>
          <a:prstGeom prst="flowChartOffpageConnector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ссылка на другую страницу 12">
            <a:extLst>
              <a:ext uri="{FF2B5EF4-FFF2-40B4-BE49-F238E27FC236}">
                <a16:creationId xmlns:a16="http://schemas.microsoft.com/office/drawing/2014/main" id="{29AAA254-70B7-A277-7086-B035E3BF81A0}"/>
              </a:ext>
            </a:extLst>
          </p:cNvPr>
          <p:cNvSpPr/>
          <p:nvPr/>
        </p:nvSpPr>
        <p:spPr>
          <a:xfrm>
            <a:off x="6216650" y="4204081"/>
            <a:ext cx="2851150" cy="1911363"/>
          </a:xfrm>
          <a:prstGeom prst="flowChartOffpageConnector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4AEC56-19B3-1C7F-6E8A-C580172D80AE}"/>
              </a:ext>
            </a:extLst>
          </p:cNvPr>
          <p:cNvSpPr txBox="1"/>
          <p:nvPr/>
        </p:nvSpPr>
        <p:spPr>
          <a:xfrm>
            <a:off x="3124200" y="4270375"/>
            <a:ext cx="2851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Статья 291 Уголовного кодекса РФ – дача взятки, наказывается лишением свободы на срок до двух лет со штрафом в размере от пятикратной до десятикратной суммы взятки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1B7433-188C-5DA3-0A3D-874083C428AE}"/>
              </a:ext>
            </a:extLst>
          </p:cNvPr>
          <p:cNvSpPr txBox="1"/>
          <p:nvPr/>
        </p:nvSpPr>
        <p:spPr>
          <a:xfrm>
            <a:off x="6291262" y="4270375"/>
            <a:ext cx="2701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Статья 290 Уголовного кодекса РФ – получение взятки, лишением свободы на срок до трех лет со штрафом в размере от десятикратной до двадцатикратной суммы взятки</a:t>
            </a:r>
          </a:p>
        </p:txBody>
      </p:sp>
      <p:sp>
        <p:nvSpPr>
          <p:cNvPr id="20" name="Стрелка: вниз 19">
            <a:extLst>
              <a:ext uri="{FF2B5EF4-FFF2-40B4-BE49-F238E27FC236}">
                <a16:creationId xmlns:a16="http://schemas.microsoft.com/office/drawing/2014/main" id="{03D31D80-350E-37CF-C301-F1B26EBA7182}"/>
              </a:ext>
            </a:extLst>
          </p:cNvPr>
          <p:cNvSpPr/>
          <p:nvPr/>
        </p:nvSpPr>
        <p:spPr>
          <a:xfrm>
            <a:off x="4165600" y="3308350"/>
            <a:ext cx="514350" cy="83185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: вниз 20">
            <a:extLst>
              <a:ext uri="{FF2B5EF4-FFF2-40B4-BE49-F238E27FC236}">
                <a16:creationId xmlns:a16="http://schemas.microsoft.com/office/drawing/2014/main" id="{681805C2-6348-1A91-FE41-51757D99D517}"/>
              </a:ext>
            </a:extLst>
          </p:cNvPr>
          <p:cNvSpPr/>
          <p:nvPr/>
        </p:nvSpPr>
        <p:spPr>
          <a:xfrm>
            <a:off x="7359652" y="3268209"/>
            <a:ext cx="514350" cy="83185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7898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</TotalTime>
  <Words>62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Совет директоров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Master</dc:creator>
  <cp:lastModifiedBy>Master</cp:lastModifiedBy>
  <cp:revision>2</cp:revision>
  <dcterms:created xsi:type="dcterms:W3CDTF">2024-06-27T20:25:15Z</dcterms:created>
  <dcterms:modified xsi:type="dcterms:W3CDTF">2024-06-27T20:44:33Z</dcterms:modified>
</cp:coreProperties>
</file>